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336" r:id="rId2"/>
    <p:sldId id="340" r:id="rId3"/>
    <p:sldId id="343" r:id="rId4"/>
    <p:sldId id="342" r:id="rId5"/>
    <p:sldId id="341" r:id="rId6"/>
    <p:sldId id="344" r:id="rId7"/>
    <p:sldId id="335" r:id="rId8"/>
    <p:sldId id="328" r:id="rId9"/>
    <p:sldId id="329" r:id="rId10"/>
    <p:sldId id="330" r:id="rId11"/>
    <p:sldId id="331" r:id="rId12"/>
    <p:sldId id="292" r:id="rId13"/>
    <p:sldId id="296" r:id="rId14"/>
    <p:sldId id="297" r:id="rId15"/>
    <p:sldId id="322" r:id="rId16"/>
    <p:sldId id="298" r:id="rId17"/>
    <p:sldId id="293" r:id="rId18"/>
    <p:sldId id="299" r:id="rId19"/>
    <p:sldId id="300" r:id="rId20"/>
    <p:sldId id="313" r:id="rId21"/>
    <p:sldId id="301" r:id="rId22"/>
    <p:sldId id="294" r:id="rId23"/>
    <p:sldId id="318" r:id="rId24"/>
    <p:sldId id="295" r:id="rId25"/>
    <p:sldId id="309" r:id="rId26"/>
    <p:sldId id="302" r:id="rId27"/>
    <p:sldId id="319" r:id="rId28"/>
    <p:sldId id="320" r:id="rId29"/>
    <p:sldId id="321" r:id="rId30"/>
    <p:sldId id="325" r:id="rId31"/>
    <p:sldId id="324" r:id="rId32"/>
    <p:sldId id="326" r:id="rId33"/>
    <p:sldId id="332" r:id="rId34"/>
    <p:sldId id="333" r:id="rId35"/>
    <p:sldId id="334" r:id="rId36"/>
    <p:sldId id="311" r:id="rId3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2978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073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377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9441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5877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4623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960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2028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2841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9073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6193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6956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64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139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57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5838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3D7B9-2A43-44DB-BC93-ADC87BEDF56A}" type="datetimeFigureOut">
              <a:rPr lang="pt-PT" smtClean="0"/>
              <a:pPr/>
              <a:t>09/06/2014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127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6673" y="1524000"/>
            <a:ext cx="6954591" cy="1939174"/>
          </a:xfrm>
        </p:spPr>
        <p:txBody>
          <a:bodyPr>
            <a:normAutofit/>
          </a:bodyPr>
          <a:lstStyle/>
          <a:p>
            <a:pPr algn="ctr"/>
            <a:r>
              <a:rPr lang="pt-PT" sz="60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Projeto Letrinhas</a:t>
            </a:r>
            <a:endParaRPr lang="pt-PT" sz="60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96" y="2946056"/>
            <a:ext cx="2386173" cy="2386173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21" y="0"/>
            <a:ext cx="3111165" cy="70519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56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77333" y="1320844"/>
            <a:ext cx="9548491" cy="4959537"/>
          </a:xfrm>
        </p:spPr>
        <p:txBody>
          <a:bodyPr>
            <a:normAutofit/>
          </a:bodyPr>
          <a:lstStyle/>
          <a:p>
            <a:r>
              <a:rPr lang="pt-PT" sz="2400" dirty="0" smtClean="0"/>
              <a:t>...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84828" y="1524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 smtClean="0"/>
              <a:t>BackOffice:</a:t>
            </a:r>
            <a:endParaRPr lang="pt-PT" dirty="0"/>
          </a:p>
        </p:txBody>
      </p:sp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48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77333" y="1320844"/>
            <a:ext cx="9548491" cy="4959537"/>
          </a:xfrm>
        </p:spPr>
        <p:txBody>
          <a:bodyPr>
            <a:normAutofit/>
          </a:bodyPr>
          <a:lstStyle/>
          <a:p>
            <a:r>
              <a:rPr lang="pt-PT" sz="2400" dirty="0" smtClean="0"/>
              <a:t>...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84828" y="1524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 smtClean="0"/>
              <a:t>FrontOffice:</a:t>
            </a:r>
            <a:endParaRPr lang="pt-PT" dirty="0"/>
          </a:p>
        </p:txBody>
      </p:sp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4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Pagina Inicial </a:t>
            </a:r>
            <a:endParaRPr lang="pt-PT" sz="4000" dirty="0"/>
          </a:p>
        </p:txBody>
      </p:sp>
      <p:grpSp>
        <p:nvGrpSpPr>
          <p:cNvPr id="2" name="Grupo 1"/>
          <p:cNvGrpSpPr/>
          <p:nvPr/>
        </p:nvGrpSpPr>
        <p:grpSpPr>
          <a:xfrm>
            <a:off x="670560" y="1021272"/>
            <a:ext cx="8081554" cy="5391112"/>
            <a:chOff x="670560" y="1021272"/>
            <a:chExt cx="8081554" cy="5391112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" y="1021272"/>
              <a:ext cx="8081554" cy="5391112"/>
            </a:xfrm>
            <a:prstGeom prst="rect">
              <a:avLst/>
            </a:prstGeom>
          </p:spPr>
        </p:pic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3"/>
            <a:srcRect r="964"/>
            <a:stretch/>
          </p:blipFill>
          <p:spPr>
            <a:xfrm>
              <a:off x="1367667" y="1544203"/>
              <a:ext cx="6716159" cy="4286049"/>
            </a:xfrm>
            <a:prstGeom prst="rect">
              <a:avLst/>
            </a:prstGeom>
          </p:spPr>
        </p:pic>
      </p:grpSp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34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Escola 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7"/>
          <a:stretch/>
        </p:blipFill>
        <p:spPr>
          <a:xfrm>
            <a:off x="1391478" y="1537251"/>
            <a:ext cx="6639339" cy="426720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97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Professor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6"/>
          <a:stretch/>
        </p:blipFill>
        <p:spPr>
          <a:xfrm>
            <a:off x="1342989" y="1523582"/>
            <a:ext cx="6740837" cy="421460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Professor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40" y="1537251"/>
            <a:ext cx="6559826" cy="41876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94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4650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Turma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2"/>
          <a:stretch/>
        </p:blipFill>
        <p:spPr>
          <a:xfrm>
            <a:off x="1417983" y="1616765"/>
            <a:ext cx="6652591" cy="416118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5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o Aluno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1"/>
          <a:stretch/>
        </p:blipFill>
        <p:spPr>
          <a:xfrm>
            <a:off x="1378226" y="1510748"/>
            <a:ext cx="6732104" cy="421419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49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Modo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1"/>
          <a:stretch/>
        </p:blipFill>
        <p:spPr>
          <a:xfrm>
            <a:off x="1378227" y="1550504"/>
            <a:ext cx="6665844" cy="420093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01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Disciplina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8"/>
          <a:stretch/>
        </p:blipFill>
        <p:spPr>
          <a:xfrm>
            <a:off x="1391478" y="1550503"/>
            <a:ext cx="6626087" cy="41876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16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4828" y="957094"/>
            <a:ext cx="8596668" cy="1320800"/>
          </a:xfrm>
        </p:spPr>
        <p:txBody>
          <a:bodyPr/>
          <a:lstStyle/>
          <a:p>
            <a:r>
              <a:rPr lang="pt-PT" dirty="0" smtClean="0"/>
              <a:t>Introdução:</a:t>
            </a:r>
            <a:endParaRPr lang="pt-PT" dirty="0"/>
          </a:p>
        </p:txBody>
      </p:sp>
      <p:sp>
        <p:nvSpPr>
          <p:cNvPr id="10" name="Marcador de Posição de Conteúdo 2"/>
          <p:cNvSpPr txBox="1">
            <a:spLocks/>
          </p:cNvSpPr>
          <p:nvPr/>
        </p:nvSpPr>
        <p:spPr>
          <a:xfrm>
            <a:off x="400931" y="2515245"/>
            <a:ext cx="9548491" cy="1580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/>
              <a:t>Este projeto surgiu na necessidade do Agrupamento de Escolas Artur Gonçalves em deter um </a:t>
            </a:r>
            <a:r>
              <a:rPr lang="pt-PT" sz="2400" i="1" dirty="0"/>
              <a:t>software </a:t>
            </a:r>
            <a:r>
              <a:rPr lang="pt-PT" sz="2400" dirty="0"/>
              <a:t>que permita a avaliação da fluência na leitura dos seus alunos por intermédio de </a:t>
            </a:r>
            <a:r>
              <a:rPr lang="pt-PT" sz="2400" i="1" dirty="0" err="1" smtClean="0"/>
              <a:t>Tablets</a:t>
            </a:r>
            <a:r>
              <a:rPr lang="pt-PT" sz="2400" i="1" dirty="0" smtClean="0"/>
              <a:t>.</a:t>
            </a:r>
            <a:endParaRPr lang="pt-PT" sz="24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11165" cy="70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3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Tipo de Teste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9"/>
          <a:stretch/>
        </p:blipFill>
        <p:spPr>
          <a:xfrm>
            <a:off x="1404730" y="1550504"/>
            <a:ext cx="6639340" cy="417443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49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testes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7"/>
          <a:stretch/>
        </p:blipFill>
        <p:spPr>
          <a:xfrm>
            <a:off x="1444487" y="1577009"/>
            <a:ext cx="6612835" cy="414793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34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Teste Palavras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6"/>
          <a:stretch/>
        </p:blipFill>
        <p:spPr>
          <a:xfrm>
            <a:off x="1470991" y="1563757"/>
            <a:ext cx="6573079" cy="422744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70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Resumo do teste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9"/>
          <a:stretch/>
        </p:blipFill>
        <p:spPr>
          <a:xfrm>
            <a:off x="1338470" y="1558206"/>
            <a:ext cx="6679095" cy="417998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57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Executar teste de texto 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942" y="1564087"/>
            <a:ext cx="6596768" cy="423748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14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81832" y="1147973"/>
            <a:ext cx="6850301" cy="4569758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0" y="225625"/>
            <a:ext cx="4366106" cy="181693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Executar teste poema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59" y="559528"/>
            <a:ext cx="3645075" cy="574664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47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Teste </a:t>
            </a:r>
            <a:r>
              <a:rPr lang="pt-PT" sz="4000" dirty="0" err="1" smtClean="0"/>
              <a:t>Multimedia</a:t>
            </a:r>
            <a:r>
              <a:rPr lang="pt-PT" sz="4000" dirty="0" smtClean="0"/>
              <a:t> (Imagens)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812" t="3838" r="847" b="1376"/>
          <a:stretch/>
        </p:blipFill>
        <p:spPr>
          <a:xfrm>
            <a:off x="1431758" y="1543787"/>
            <a:ext cx="6593306" cy="419527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32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Teste </a:t>
            </a:r>
            <a:r>
              <a:rPr lang="pt-PT" sz="4000" dirty="0" err="1" smtClean="0"/>
              <a:t>Multimedia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>
            <a:off x="1416675" y="1519707"/>
            <a:ext cx="6671257" cy="422427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97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3"/>
          <a:stretch/>
        </p:blipFill>
        <p:spPr>
          <a:xfrm>
            <a:off x="1403797" y="1545465"/>
            <a:ext cx="6619741" cy="422427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Teste </a:t>
            </a:r>
            <a:r>
              <a:rPr lang="pt-PT" sz="4000" dirty="0" err="1" smtClean="0"/>
              <a:t>Multimedia</a:t>
            </a:r>
            <a:r>
              <a:rPr lang="pt-PT" sz="4000" dirty="0" smtClean="0"/>
              <a:t> (Imagens)</a:t>
            </a:r>
            <a:endParaRPr lang="pt-PT" sz="4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11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Corrigir um Teste Texto</a:t>
            </a:r>
            <a:endParaRPr lang="pt-PT" sz="40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8"/>
          <a:stretch/>
        </p:blipFill>
        <p:spPr>
          <a:xfrm>
            <a:off x="1367590" y="1532315"/>
            <a:ext cx="6669505" cy="418268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05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4828" y="957094"/>
            <a:ext cx="8596668" cy="1320800"/>
          </a:xfrm>
        </p:spPr>
        <p:txBody>
          <a:bodyPr/>
          <a:lstStyle/>
          <a:p>
            <a:r>
              <a:rPr lang="pt-PT" dirty="0" smtClean="0"/>
              <a:t>Estudo do Estado da Arte</a:t>
            </a:r>
            <a:r>
              <a:rPr lang="pt-PT" dirty="0" smtClean="0"/>
              <a:t>:</a:t>
            </a:r>
            <a:endParaRPr lang="pt-PT" dirty="0"/>
          </a:p>
        </p:txBody>
      </p:sp>
      <p:sp>
        <p:nvSpPr>
          <p:cNvPr id="10" name="Marcador de Posição de Conteúdo 2"/>
          <p:cNvSpPr txBox="1">
            <a:spLocks/>
          </p:cNvSpPr>
          <p:nvPr/>
        </p:nvSpPr>
        <p:spPr>
          <a:xfrm>
            <a:off x="400931" y="2515245"/>
            <a:ext cx="9548491" cy="3499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 smtClean="0"/>
              <a:t>O Projeto teve o seu início numa pesquisa por software semelhante ao pretendido.</a:t>
            </a:r>
          </a:p>
          <a:p>
            <a:pPr lvl="0"/>
            <a:endParaRPr lang="pt-PT" sz="2400" dirty="0"/>
          </a:p>
          <a:p>
            <a:pPr lvl="0"/>
            <a:r>
              <a:rPr lang="pt-PT" sz="2400" dirty="0" smtClean="0"/>
              <a:t>Verificou-se que apesar de existirem muitas aplicações, nenhuma satisfazia por inteiro o requerido.</a:t>
            </a:r>
            <a:endParaRPr lang="pt-PT" sz="24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11165" cy="70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8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Corrigir um Teste Texto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0"/>
          <a:stretch/>
        </p:blipFill>
        <p:spPr>
          <a:xfrm>
            <a:off x="1395212" y="1558343"/>
            <a:ext cx="6705600" cy="421139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28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Corrigir um Teste Texto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6"/>
          <a:stretch/>
        </p:blipFill>
        <p:spPr>
          <a:xfrm>
            <a:off x="1419726" y="1588168"/>
            <a:ext cx="6623501" cy="413886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95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8558" y="129165"/>
            <a:ext cx="8596668" cy="1320800"/>
          </a:xfrm>
        </p:spPr>
        <p:txBody>
          <a:bodyPr/>
          <a:lstStyle/>
          <a:p>
            <a:r>
              <a:rPr lang="pt-PT" dirty="0" smtClean="0"/>
              <a:t>Momentos do Projeto:</a:t>
            </a:r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32" y="850849"/>
            <a:ext cx="3048000" cy="1295400"/>
          </a:xfrm>
          <a:prstGeom prst="rect">
            <a:avLst/>
          </a:prstGeom>
          <a:ln w="41275">
            <a:solidFill>
              <a:schemeClr val="tx1"/>
            </a:solidFill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940">
            <a:off x="8947718" y="674379"/>
            <a:ext cx="3200400" cy="96202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20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8558" y="129165"/>
            <a:ext cx="8596668" cy="1320800"/>
          </a:xfrm>
        </p:spPr>
        <p:txBody>
          <a:bodyPr/>
          <a:lstStyle/>
          <a:p>
            <a:r>
              <a:rPr lang="pt-PT" dirty="0" smtClean="0"/>
              <a:t>Quanto do problema já consegue resolver:</a:t>
            </a:r>
            <a:endParaRPr lang="pt-PT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087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8558" y="105719"/>
            <a:ext cx="8596668" cy="1320800"/>
          </a:xfrm>
        </p:spPr>
        <p:txBody>
          <a:bodyPr/>
          <a:lstStyle/>
          <a:p>
            <a:r>
              <a:rPr lang="pt-PT" dirty="0" smtClean="0"/>
              <a:t>O que ficou por fazer, </a:t>
            </a:r>
            <a:endParaRPr lang="pt-PT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57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8558" y="105719"/>
            <a:ext cx="8596668" cy="1320800"/>
          </a:xfrm>
        </p:spPr>
        <p:txBody>
          <a:bodyPr/>
          <a:lstStyle/>
          <a:p>
            <a:r>
              <a:rPr lang="pt-PT" dirty="0" smtClean="0"/>
              <a:t>Futuros passos</a:t>
            </a:r>
            <a:endParaRPr lang="pt-PT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083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946" y="2047741"/>
            <a:ext cx="8564451" cy="4129222"/>
          </a:xfrm>
        </p:spPr>
        <p:txBody>
          <a:bodyPr>
            <a:normAutofit/>
          </a:bodyPr>
          <a:lstStyle/>
          <a:p>
            <a:endParaRPr lang="pt-PT" sz="3600" dirty="0" smtClean="0"/>
          </a:p>
          <a:p>
            <a:endParaRPr lang="pt-PT" sz="3600" dirty="0" smtClean="0"/>
          </a:p>
          <a:p>
            <a:endParaRPr lang="en-US" sz="3600" dirty="0"/>
          </a:p>
          <a:p>
            <a:endParaRPr lang="pt-PT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0821" y="1104397"/>
            <a:ext cx="9120067" cy="5155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/>
              <a:t>D</a:t>
            </a:r>
            <a:r>
              <a:rPr lang="pt-PT" sz="4000" dirty="0" smtClean="0"/>
              <a:t>iscussão??</a:t>
            </a:r>
            <a:endParaRPr lang="pt-PT" sz="4000" dirty="0"/>
          </a:p>
          <a:p>
            <a:endParaRPr lang="pt-PT" sz="4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373" y="1470663"/>
            <a:ext cx="4513684" cy="4513684"/>
          </a:xfrm>
          <a:prstGeom prst="rect">
            <a:avLst/>
          </a:prstGeom>
        </p:spPr>
      </p:pic>
      <p:pic>
        <p:nvPicPr>
          <p:cNvPr id="9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1881">
            <a:off x="983283" y="1019223"/>
            <a:ext cx="199072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1881">
            <a:off x="6497861" y="822688"/>
            <a:ext cx="1056799" cy="172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3368">
            <a:off x="3159844" y="988764"/>
            <a:ext cx="825162" cy="13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3996">
            <a:off x="1654441" y="3999097"/>
            <a:ext cx="1339654" cy="219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4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61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0931" y="894103"/>
            <a:ext cx="8596668" cy="1320800"/>
          </a:xfrm>
        </p:spPr>
        <p:txBody>
          <a:bodyPr/>
          <a:lstStyle/>
          <a:p>
            <a:r>
              <a:rPr lang="pt-PT" dirty="0" smtClean="0"/>
              <a:t>Requisitos:</a:t>
            </a:r>
            <a:endParaRPr lang="pt-PT" dirty="0"/>
          </a:p>
        </p:txBody>
      </p:sp>
      <p:sp>
        <p:nvSpPr>
          <p:cNvPr id="10" name="Marcador de Posição de Conteúdo 2"/>
          <p:cNvSpPr txBox="1">
            <a:spLocks/>
          </p:cNvSpPr>
          <p:nvPr/>
        </p:nvSpPr>
        <p:spPr>
          <a:xfrm>
            <a:off x="400931" y="2128131"/>
            <a:ext cx="9212964" cy="377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/>
              <a:t>Criar um </a:t>
            </a:r>
            <a:r>
              <a:rPr lang="pt-PT" sz="2400" i="1" dirty="0"/>
              <a:t>software</a:t>
            </a:r>
            <a:r>
              <a:rPr lang="pt-PT" sz="2400" dirty="0"/>
              <a:t> que permita a avaliação da fluência na leitura dos alunos (gravação de voz, a partir de um conjunto de palavras e/ou de um texto, com um temporizador</a:t>
            </a:r>
            <a:r>
              <a:rPr lang="pt-PT" sz="2400" dirty="0" smtClean="0"/>
              <a:t>).</a:t>
            </a:r>
          </a:p>
          <a:p>
            <a:pPr lvl="0"/>
            <a:endParaRPr lang="pt-PT" sz="2400" dirty="0" smtClean="0"/>
          </a:p>
          <a:p>
            <a:pPr lvl="0"/>
            <a:r>
              <a:rPr lang="pt-PT" sz="2400" dirty="0" smtClean="0"/>
              <a:t>Contribuir </a:t>
            </a:r>
            <a:r>
              <a:rPr lang="pt-PT" sz="2400" dirty="0"/>
              <a:t>para a melhoria dos resultados escolares dos alunos, no âmbito da leitura.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11165" cy="70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8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0931" y="668345"/>
            <a:ext cx="4016523" cy="694110"/>
          </a:xfrm>
        </p:spPr>
        <p:txBody>
          <a:bodyPr/>
          <a:lstStyle/>
          <a:p>
            <a:r>
              <a:rPr lang="pt-PT" dirty="0" smtClean="0"/>
              <a:t>Requisitos:</a:t>
            </a:r>
            <a:endParaRPr lang="pt-PT" dirty="0"/>
          </a:p>
        </p:txBody>
      </p:sp>
      <p:sp>
        <p:nvSpPr>
          <p:cNvPr id="10" name="Marcador de Posição de Conteúdo 2"/>
          <p:cNvSpPr txBox="1">
            <a:spLocks/>
          </p:cNvSpPr>
          <p:nvPr/>
        </p:nvSpPr>
        <p:spPr>
          <a:xfrm>
            <a:off x="400931" y="1469373"/>
            <a:ext cx="9548491" cy="48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/>
              <a:t>Criar um repositório institucional que forneça um conjunto de serviços, com vista à gestão e disseminação de materiais digitais, criados pelo Agrupamento e pelos seus membros (professores e alunos</a:t>
            </a:r>
            <a:r>
              <a:rPr lang="pt-PT" sz="2400" dirty="0" smtClean="0"/>
              <a:t>).</a:t>
            </a:r>
          </a:p>
          <a:p>
            <a:pPr marL="0" lvl="0" indent="0">
              <a:buNone/>
            </a:pPr>
            <a:endParaRPr lang="pt-PT" sz="2400" dirty="0"/>
          </a:p>
          <a:p>
            <a:pPr lvl="0"/>
            <a:r>
              <a:rPr lang="pt-PT" sz="2400" dirty="0"/>
              <a:t>Desenvolver um sistema de suporte ao ensino e aprendizagem, promotor das diferentes </a:t>
            </a:r>
            <a:r>
              <a:rPr lang="pt-PT" sz="2400" dirty="0" smtClean="0"/>
              <a:t>literacias </a:t>
            </a:r>
            <a:r>
              <a:rPr lang="pt-PT" sz="2400" dirty="0"/>
              <a:t>e de uma aprendizagem responsável</a:t>
            </a:r>
            <a:r>
              <a:rPr lang="pt-PT" sz="2400" dirty="0" smtClean="0"/>
              <a:t>.</a:t>
            </a:r>
          </a:p>
          <a:p>
            <a:pPr lvl="0"/>
            <a:endParaRPr lang="pt-PT" sz="2400" dirty="0"/>
          </a:p>
          <a:p>
            <a:pPr lvl="0"/>
            <a:r>
              <a:rPr lang="pt-PT" sz="2400" dirty="0"/>
              <a:t>Promover a partilha e a reutilização de recursos e objetos de aprendizagem disponibilizados no repositório.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11165" cy="70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4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0931" y="668345"/>
            <a:ext cx="4016523" cy="694110"/>
          </a:xfrm>
        </p:spPr>
        <p:txBody>
          <a:bodyPr/>
          <a:lstStyle/>
          <a:p>
            <a:r>
              <a:rPr lang="pt-PT" dirty="0" smtClean="0"/>
              <a:t>Requisitos:</a:t>
            </a:r>
            <a:endParaRPr lang="pt-PT" dirty="0"/>
          </a:p>
        </p:txBody>
      </p:sp>
      <p:sp>
        <p:nvSpPr>
          <p:cNvPr id="10" name="Marcador de Posição de Conteúdo 2"/>
          <p:cNvSpPr txBox="1">
            <a:spLocks/>
          </p:cNvSpPr>
          <p:nvPr/>
        </p:nvSpPr>
        <p:spPr>
          <a:xfrm>
            <a:off x="400931" y="1469373"/>
            <a:ext cx="9548491" cy="48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/>
              <a:t>Criar um repositório institucional que forneça um conjunto de serviços, com vista à gestão e disseminação de materiais digitais, criados pelo Agrupamento e pelos seus membros (professores e alunos</a:t>
            </a:r>
            <a:r>
              <a:rPr lang="pt-PT" sz="2400" dirty="0" smtClean="0"/>
              <a:t>).</a:t>
            </a:r>
          </a:p>
          <a:p>
            <a:pPr marL="0" lvl="0" indent="0">
              <a:buNone/>
            </a:pPr>
            <a:endParaRPr lang="pt-PT" sz="2400" dirty="0"/>
          </a:p>
          <a:p>
            <a:pPr lvl="0"/>
            <a:r>
              <a:rPr lang="pt-PT" sz="2400" dirty="0"/>
              <a:t>Desenvolver um sistema de suporte ao ensino e aprendizagem, promotor das diferentes </a:t>
            </a:r>
            <a:r>
              <a:rPr lang="pt-PT" sz="2400" dirty="0" smtClean="0"/>
              <a:t>literacias </a:t>
            </a:r>
            <a:r>
              <a:rPr lang="pt-PT" sz="2400" dirty="0"/>
              <a:t>e de uma aprendizagem responsável</a:t>
            </a:r>
            <a:r>
              <a:rPr lang="pt-PT" sz="2400" dirty="0" smtClean="0"/>
              <a:t>.</a:t>
            </a:r>
          </a:p>
          <a:p>
            <a:pPr lvl="0"/>
            <a:endParaRPr lang="pt-PT" sz="2400" dirty="0"/>
          </a:p>
          <a:p>
            <a:pPr lvl="0"/>
            <a:r>
              <a:rPr lang="pt-PT" sz="2400" dirty="0"/>
              <a:t>Promover a partilha e a reutilização de recursos e objetos de aprendizagem disponibilizados no repositório.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11165" cy="70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7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77333" y="1320844"/>
            <a:ext cx="9548491" cy="4959537"/>
          </a:xfrm>
        </p:spPr>
        <p:txBody>
          <a:bodyPr>
            <a:normAutofit/>
          </a:bodyPr>
          <a:lstStyle/>
          <a:p>
            <a:r>
              <a:rPr lang="pt-PT" sz="2400" dirty="0" smtClean="0"/>
              <a:t>...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84828" y="1524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 smtClean="0"/>
              <a:t>Desenvolvimento:</a:t>
            </a:r>
            <a:endParaRPr lang="pt-PT" dirty="0"/>
          </a:p>
        </p:txBody>
      </p:sp>
      <p:sp>
        <p:nvSpPr>
          <p:cNvPr id="7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20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77333" y="1320844"/>
            <a:ext cx="9548491" cy="4959537"/>
          </a:xfrm>
        </p:spPr>
        <p:txBody>
          <a:bodyPr>
            <a:normAutofit/>
          </a:bodyPr>
          <a:lstStyle/>
          <a:p>
            <a:r>
              <a:rPr lang="pt-PT" sz="2400" dirty="0" smtClean="0"/>
              <a:t>...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84828" y="1524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 smtClean="0"/>
              <a:t>Funcionalidades implementadas:</a:t>
            </a:r>
            <a:endParaRPr lang="pt-PT" dirty="0"/>
          </a:p>
        </p:txBody>
      </p:sp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06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77333" y="1320844"/>
            <a:ext cx="9548491" cy="4959537"/>
          </a:xfrm>
        </p:spPr>
        <p:txBody>
          <a:bodyPr>
            <a:normAutofit/>
          </a:bodyPr>
          <a:lstStyle/>
          <a:p>
            <a:r>
              <a:rPr lang="pt-PT" sz="2400" dirty="0" smtClean="0"/>
              <a:t>...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84828" y="1524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 smtClean="0"/>
              <a:t>Estrutura:</a:t>
            </a:r>
            <a:endParaRPr lang="pt-PT" dirty="0"/>
          </a:p>
        </p:txBody>
      </p:sp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2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1130</TotalTime>
  <Words>855</Words>
  <Application>Microsoft Office PowerPoint</Application>
  <PresentationFormat>Ecrã Panorâmico</PresentationFormat>
  <Paragraphs>96</Paragraphs>
  <Slides>36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36</vt:i4>
      </vt:variant>
    </vt:vector>
  </HeadingPairs>
  <TitlesOfParts>
    <vt:vector size="41" baseType="lpstr">
      <vt:lpstr>Batang</vt:lpstr>
      <vt:lpstr>Arial</vt:lpstr>
      <vt:lpstr>Trebuchet MS</vt:lpstr>
      <vt:lpstr>Wingdings 3</vt:lpstr>
      <vt:lpstr>Facet</vt:lpstr>
      <vt:lpstr>Apresentação do PowerPoint</vt:lpstr>
      <vt:lpstr>Introdução:</vt:lpstr>
      <vt:lpstr>Estudo do Estado da Arte:</vt:lpstr>
      <vt:lpstr>Requisitos:</vt:lpstr>
      <vt:lpstr>Requisitos:</vt:lpstr>
      <vt:lpstr>Requisitos: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Momentos do Projeto:</vt:lpstr>
      <vt:lpstr>Quanto do problema já consegue resolver:</vt:lpstr>
      <vt:lpstr>O que ficou por fazer, </vt:lpstr>
      <vt:lpstr>Futuros passos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Instituto Politécnico de Tomar</dc:title>
  <dc:creator>Artur</dc:creator>
  <cp:lastModifiedBy>Artur Gomes</cp:lastModifiedBy>
  <cp:revision>97</cp:revision>
  <dcterms:created xsi:type="dcterms:W3CDTF">2014-03-21T17:38:07Z</dcterms:created>
  <dcterms:modified xsi:type="dcterms:W3CDTF">2014-06-09T20:14:39Z</dcterms:modified>
</cp:coreProperties>
</file>